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7" r:id="rId7"/>
    <p:sldId id="266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2" autoAdjust="0"/>
    <p:restoredTop sz="94660"/>
  </p:normalViewPr>
  <p:slideViewPr>
    <p:cSldViewPr snapToGrid="0">
      <p:cViewPr>
        <p:scale>
          <a:sx n="112" d="100"/>
          <a:sy n="112" d="100"/>
        </p:scale>
        <p:origin x="144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fsnitsoversk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a-DK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58843" y="1095469"/>
            <a:ext cx="9850171" cy="2091351"/>
          </a:xfrm>
        </p:spPr>
        <p:txBody>
          <a:bodyPr/>
          <a:lstStyle/>
          <a:p>
            <a:r>
              <a:rPr lang="da-DK" dirty="0"/>
              <a:t>Niels Bach Storgaard</a:t>
            </a:r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158843" y="3603279"/>
            <a:ext cx="9850171" cy="2091351"/>
          </a:xfrm>
        </p:spPr>
        <p:txBody>
          <a:bodyPr>
            <a:noAutofit/>
          </a:bodyPr>
          <a:lstStyle/>
          <a:p>
            <a:r>
              <a:rPr lang="da-DK" sz="1800" dirty="0">
                <a:solidFill>
                  <a:srgbClr val="AB794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2.1 Web </a:t>
            </a:r>
            <a:r>
              <a:rPr lang="da-DK" sz="1800" dirty="0" err="1">
                <a:solidFill>
                  <a:srgbClr val="AB794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Documentary</a:t>
            </a:r>
            <a:endParaRPr lang="da-DK" sz="1800" dirty="0">
              <a:solidFill>
                <a:srgbClr val="AB794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da-DK" sz="1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Gabriela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Rodickova</a:t>
            </a:r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|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Kamelia</a:t>
            </a:r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Emilova</a:t>
            </a:r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Kalcheva</a:t>
            </a:r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| Ionut Andrei Sacaleanu |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Lyudmil</a:t>
            </a:r>
            <a:r>
              <a:rPr lang="ro-RO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o-RO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Lachev</a:t>
            </a:r>
            <a:endParaRPr lang="da-DK" sz="16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da-DK" sz="18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da-DK" sz="1800" dirty="0">
                <a:solidFill>
                  <a:srgbClr val="AB794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 </a:t>
            </a:r>
            <a:r>
              <a:rPr lang="da-DK" sz="1800" dirty="0" err="1">
                <a:solidFill>
                  <a:srgbClr val="AB794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Feb</a:t>
            </a:r>
            <a:r>
              <a:rPr lang="da-DK" sz="1800" dirty="0">
                <a:solidFill>
                  <a:srgbClr val="AB794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2104092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22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4" name="Rectangle 26">
            <a:extLst>
              <a:ext uri="{FF2B5EF4-FFF2-40B4-BE49-F238E27FC236}">
                <a16:creationId xmlns:a16="http://schemas.microsoft.com/office/drawing/2014/main" id="{485326CE-E8C0-4DD9-B97D-BFB0DFF3F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3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cap="all" dirty="0" err="1">
                <a:solidFill>
                  <a:srgbClr val="AB7942"/>
                </a:solidFill>
              </a:rPr>
              <a:t>Jazz</a:t>
            </a:r>
            <a:r>
              <a:rPr lang="en-US" sz="5000" cap="all" dirty="0" err="1"/>
              <a:t>metal</a:t>
            </a:r>
            <a:r>
              <a:rPr lang="en-US" sz="5000" cap="all" dirty="0"/>
              <a:t> – </a:t>
            </a:r>
            <a:r>
              <a:rPr lang="en-US" sz="5000" cap="all" dirty="0">
                <a:solidFill>
                  <a:srgbClr val="AB7942"/>
                </a:solidFill>
              </a:rPr>
              <a:t>Team</a:t>
            </a:r>
            <a:r>
              <a:rPr lang="en-US" sz="5000" cap="all" dirty="0"/>
              <a:t> 8X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3675726" y="587077"/>
            <a:ext cx="3355942" cy="45557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Niels Bach </a:t>
            </a:r>
            <a:r>
              <a:rPr lang="en-US" sz="23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Storgaard</a:t>
            </a:r>
            <a:endParaRPr lang="en-US" sz="2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5ECBBE91-3592-462A-8700-B36554E6A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646AE209-CD2C-4804-A22E-978C38614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546B030F-B5DB-744A-95B7-DB60EF83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79" y="1340841"/>
            <a:ext cx="4375510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6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F7DD9D-228D-4B97-A6AC-6D8FB2042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da-DK" dirty="0"/>
              <a:t>Problem statement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da-DK" dirty="0"/>
              <a:t>How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attract</a:t>
            </a:r>
            <a:r>
              <a:rPr lang="da-DK" dirty="0"/>
              <a:t> more </a:t>
            </a:r>
            <a:r>
              <a:rPr lang="da-DK" dirty="0" err="1"/>
              <a:t>people</a:t>
            </a:r>
            <a:r>
              <a:rPr lang="da-DK" dirty="0"/>
              <a:t> and </a:t>
            </a:r>
            <a:r>
              <a:rPr lang="da-DK" dirty="0" err="1"/>
              <a:t>tell</a:t>
            </a:r>
            <a:r>
              <a:rPr lang="da-DK" dirty="0"/>
              <a:t> the story of </a:t>
            </a:r>
            <a:r>
              <a:rPr lang="da-DK" dirty="0" err="1"/>
              <a:t>our</a:t>
            </a:r>
            <a:r>
              <a:rPr lang="da-DK" dirty="0"/>
              <a:t> artist?</a:t>
            </a:r>
          </a:p>
          <a:p>
            <a:r>
              <a:rPr lang="da-DK" dirty="0"/>
              <a:t>How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present his </a:t>
            </a:r>
            <a:r>
              <a:rPr lang="da-DK" dirty="0" err="1"/>
              <a:t>work</a:t>
            </a:r>
            <a:r>
              <a:rPr lang="da-DK" dirty="0"/>
              <a:t> in a digital solution </a:t>
            </a:r>
            <a:r>
              <a:rPr lang="da-DK" dirty="0" err="1"/>
              <a:t>which</a:t>
            </a:r>
            <a:r>
              <a:rPr lang="da-DK" dirty="0"/>
              <a:t> is </a:t>
            </a:r>
            <a:r>
              <a:rPr lang="da-DK" dirty="0" err="1"/>
              <a:t>visually</a:t>
            </a:r>
            <a:r>
              <a:rPr lang="da-DK" dirty="0"/>
              <a:t> </a:t>
            </a:r>
            <a:r>
              <a:rPr lang="da-DK" dirty="0" err="1"/>
              <a:t>attractive</a:t>
            </a:r>
            <a:r>
              <a:rPr lang="da-DK" dirty="0"/>
              <a:t>?</a:t>
            </a:r>
          </a:p>
          <a:p>
            <a:endParaRPr lang="da-DK" dirty="0"/>
          </a:p>
          <a:p>
            <a:endParaRPr lang="da-DK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E37DBE-5576-4E27-97C0-75925347A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person standing in a dark room&#10;&#10;Description automatically generated">
            <a:extLst>
              <a:ext uri="{FF2B5EF4-FFF2-40B4-BE49-F238E27FC236}">
                <a16:creationId xmlns:a16="http://schemas.microsoft.com/office/drawing/2014/main" id="{5AE690A8-9C06-F948-87AB-4FE113837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79" r="15727" b="-1"/>
          <a:stretch/>
        </p:blipFill>
        <p:spPr>
          <a:xfrm>
            <a:off x="7589854" y="10"/>
            <a:ext cx="460214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62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485326CE-E8C0-4DD9-B97D-BFB0DFF3F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3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cap="all"/>
              <a:t>Target audience and personas</a:t>
            </a:r>
          </a:p>
        </p:txBody>
      </p:sp>
      <p:sp>
        <p:nvSpPr>
          <p:cNvPr id="145" name="Freeform 6">
            <a:extLst>
              <a:ext uri="{FF2B5EF4-FFF2-40B4-BE49-F238E27FC236}">
                <a16:creationId xmlns:a16="http://schemas.microsoft.com/office/drawing/2014/main" id="{5ECBBE91-3592-462A-8700-B36554E6A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7" name="Freeform 6">
            <a:extLst>
              <a:ext uri="{FF2B5EF4-FFF2-40B4-BE49-F238E27FC236}">
                <a16:creationId xmlns:a16="http://schemas.microsoft.com/office/drawing/2014/main" id="{646AE209-CD2C-4804-A22E-978C38614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030" name="Picture 6" descr="https://lh6.googleusercontent.com/VMQNmE5iWIK_vMvv_93_MACBv0tE1TpSLkOzzx6xUyXnMCLLGGQ3oUfqAonwRNnQt8hihnX1gxbMTa7fD_yaaRo00F3lxAUm9AvO-uj0dG1uYoCSOgNDgkGPzH9q1nhMeVnti2Wl">
            <a:extLst>
              <a:ext uri="{FF2B5EF4-FFF2-40B4-BE49-F238E27FC236}">
                <a16:creationId xmlns:a16="http://schemas.microsoft.com/office/drawing/2014/main" id="{1D9660C0-181D-0B4B-A72E-BEE5E360B8E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023" y="1936940"/>
            <a:ext cx="5659222" cy="318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145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roup 70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053" name="Rectangle 74">
            <a:extLst>
              <a:ext uri="{FF2B5EF4-FFF2-40B4-BE49-F238E27FC236}">
                <a16:creationId xmlns:a16="http://schemas.microsoft.com/office/drawing/2014/main" id="{485326CE-E8C0-4DD9-B97D-BFB0DFF3F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3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cap="all"/>
              <a:t>Target audience and personas</a:t>
            </a:r>
          </a:p>
        </p:txBody>
      </p:sp>
      <p:sp>
        <p:nvSpPr>
          <p:cNvPr id="2054" name="Freeform 6">
            <a:extLst>
              <a:ext uri="{FF2B5EF4-FFF2-40B4-BE49-F238E27FC236}">
                <a16:creationId xmlns:a16="http://schemas.microsoft.com/office/drawing/2014/main" id="{5ECBBE91-3592-462A-8700-B36554E6A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55" name="Freeform 6">
            <a:extLst>
              <a:ext uri="{FF2B5EF4-FFF2-40B4-BE49-F238E27FC236}">
                <a16:creationId xmlns:a16="http://schemas.microsoft.com/office/drawing/2014/main" id="{646AE209-CD2C-4804-A22E-978C38614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2050" name="Picture 2" descr="https://lh3.googleusercontent.com/Vul86tU2_jOq9dheWt7DtIOQcDZtrCerw_oH3-XIrMsTla9yJcS_A6X9KHOse3uwKNvj3klvawi6B9BiDhDQES9XuzrHl_ixRxUBfA43MoYcafIsmtHT1hNXanmzXeLWXEfxjplE">
            <a:extLst>
              <a:ext uri="{FF2B5EF4-FFF2-40B4-BE49-F238E27FC236}">
                <a16:creationId xmlns:a16="http://schemas.microsoft.com/office/drawing/2014/main" id="{B2FC7B33-2D99-854A-B093-FB83E47904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023" y="1936940"/>
            <a:ext cx="5659222" cy="318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453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26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485326CE-E8C0-4DD9-B97D-BFB0DFF3F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3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731FE-0CBE-764C-B73B-A23A06E81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Design</a:t>
            </a:r>
          </a:p>
        </p:txBody>
      </p:sp>
      <p:sp>
        <p:nvSpPr>
          <p:cNvPr id="39" name="Freeform 6">
            <a:extLst>
              <a:ext uri="{FF2B5EF4-FFF2-40B4-BE49-F238E27FC236}">
                <a16:creationId xmlns:a16="http://schemas.microsoft.com/office/drawing/2014/main" id="{5ECBBE91-3592-462A-8700-B36554E6A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0" name="Freeform 6">
            <a:extLst>
              <a:ext uri="{FF2B5EF4-FFF2-40B4-BE49-F238E27FC236}">
                <a16:creationId xmlns:a16="http://schemas.microsoft.com/office/drawing/2014/main" id="{646AE209-CD2C-4804-A22E-978C38614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F98196-3743-3342-B37F-C82EF283E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0798" y="1340841"/>
            <a:ext cx="3095672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8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5EAB0-933C-488C-8238-E1067B801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A5A0C805-1220-495F-8712-5ADD05B51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13FBC146-A710-491F-BF5F-8F8CD60A5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D67B71D-74F4-4076-8B98-84D5508F4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cap="all"/>
              <a:t>Our solution</a:t>
            </a:r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13579C8E-C6C9-432C-99F3-1EB7E513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F26AB5-04BB-6F4E-A51D-B319B6A77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229" y="1154000"/>
            <a:ext cx="4192895" cy="2348019"/>
          </a:xfrm>
          <a:prstGeom prst="rect">
            <a:avLst/>
          </a:prstGeom>
        </p:spPr>
      </p:pic>
      <p:sp>
        <p:nvSpPr>
          <p:cNvPr id="30" name="Freeform 6">
            <a:extLst>
              <a:ext uri="{FF2B5EF4-FFF2-40B4-BE49-F238E27FC236}">
                <a16:creationId xmlns:a16="http://schemas.microsoft.com/office/drawing/2014/main" id="{D5BB6D7F-ACC3-4A8A-BB66-638E5A8A0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D1A608-3778-D042-8791-4080E8107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376" y="3608099"/>
            <a:ext cx="4195501" cy="229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91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8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485326CE-E8C0-4DD9-B97D-BFB0DFF3F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36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We made it?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5ECBBE91-3592-462A-8700-B36554E6A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646AE209-CD2C-4804-A22E-978C38614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FC16F9-9260-4045-94BC-2375CFFB5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3736" y="1340841"/>
            <a:ext cx="3609795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9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0245FC1-669A-4558-8341-5A7148C77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2D3FC59-9FB9-48FC-8D66-9ACDB840E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7D0D12F-DDEA-45FE-91AE-E35A03B65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E1197D-6004-40B7-9DB2-F05F07C11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Thank you! 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3470B8B5-F0F1-4665-A962-83498B2E2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C2B904FF-98E7-4A18-B733-B26AD46BA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B0F5BF-BB0F-854B-A935-F8D6113C0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403" y="2035286"/>
            <a:ext cx="4207669" cy="298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52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79</Words>
  <Application>Microsoft Macintosh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Franklin Gothic Book</vt:lpstr>
      <vt:lpstr>Verdana</vt:lpstr>
      <vt:lpstr>Crop</vt:lpstr>
      <vt:lpstr>Niels Bach Storgaard</vt:lpstr>
      <vt:lpstr>Jazzmetal – Team 8X</vt:lpstr>
      <vt:lpstr>Problem statement</vt:lpstr>
      <vt:lpstr>Target audience and personas</vt:lpstr>
      <vt:lpstr>Target audience and personas</vt:lpstr>
      <vt:lpstr>Design</vt:lpstr>
      <vt:lpstr>Our solution</vt:lpstr>
      <vt:lpstr>We made it?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Niels Bach Storgaard</dc:title>
  <dc:creator>Ionut Andrei Sacaleanu (EAAAIS)</dc:creator>
  <cp:lastModifiedBy>Ionut Andrei Sacaleanu (EAAAIS)</cp:lastModifiedBy>
  <cp:revision>1</cp:revision>
  <dcterms:created xsi:type="dcterms:W3CDTF">2019-02-19T22:37:51Z</dcterms:created>
  <dcterms:modified xsi:type="dcterms:W3CDTF">2019-02-19T22:39:10Z</dcterms:modified>
</cp:coreProperties>
</file>